
<file path=[Content_Types].xml><?xml version="1.0" encoding="utf-8"?>
<Types xmlns="http://schemas.openxmlformats.org/package/2006/content-types">
  <Override PartName="/ppt/slideLayouts/slideLayout10.xml" ContentType="application/vnd.openxmlformats-officedocument.presentationml.slideLayout+xml"/>
  <Default Extension="rels" ContentType="application/vnd.openxmlformats-package.relationships+xml"/>
  <Override PartName="/ppt/slides/slide69.xml" ContentType="application/vnd.openxmlformats-officedocument.presentationml.slide+xml"/>
  <Override PartName="/ppt/slides/slide14.xml" ContentType="application/vnd.openxmlformats-officedocument.presentationml.slide+xml"/>
  <Override PartName="/ppt/slides/slide62.xml" ContentType="application/vnd.openxmlformats-officedocument.presentationml.slide+xml"/>
  <Default Extension="xml" ContentType="application/xml"/>
  <Override PartName="/ppt/slides/slide45.xml" ContentType="application/vnd.openxmlformats-officedocument.presentationml.slide+xml"/>
  <Override PartName="/ppt/tableStyles.xml" ContentType="application/vnd.openxmlformats-officedocument.presentationml.tableStyles+xml"/>
  <Override PartName="/ppt/slides/slide28.xml" ContentType="application/vnd.openxmlformats-officedocument.presentationml.slide+xml"/>
  <Override PartName="/ppt/slides/slide54.xml" ContentType="application/vnd.openxmlformats-officedocument.presentationml.slide+xml"/>
  <Override PartName="/ppt/slides/slide21.xml" ContentType="application/vnd.openxmlformats-officedocument.presentationml.slide+xml"/>
  <Override PartName="/ppt/slides/slide37.xml" ContentType="application/vnd.openxmlformats-officedocument.presentationml.slide+xml"/>
  <Override PartName="/ppt/slides/slide5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30.xml" ContentType="application/vnd.openxmlformats-officedocument.presentationml.slide+xml"/>
  <Override PartName="/ppt/slides/slide68.xml" ContentType="application/vnd.openxmlformats-officedocument.presentationml.slide+xml"/>
  <Override PartName="/ppt/slides/slide13.xml" ContentType="application/vnd.openxmlformats-officedocument.presentationml.slide+xml"/>
  <Override PartName="/ppt/slideMasters/slideMaster1.xml" ContentType="application/vnd.openxmlformats-officedocument.presentationml.slideMaster+xml"/>
  <Override PartName="/docProps/core.xml" ContentType="application/vnd.openxmlformats-package.core-properties+xml"/>
  <Override PartName="/ppt/slides/slide61.xml" ContentType="application/vnd.openxmlformats-officedocument.presentationml.slide+xml"/>
  <Override PartName="/ppt/slides/slide44.xml" ContentType="application/vnd.openxmlformats-officedocument.presentationml.slide+xml"/>
  <Override PartName="/ppt/slides/slide27.xml" ContentType="application/vnd.openxmlformats-officedocument.presentationml.slide+xml"/>
  <Override PartName="/ppt/slides/slide53.xml" ContentType="application/vnd.openxmlformats-officedocument.presentationml.slide+xml"/>
  <Override PartName="/ppt/slides/slide20.xml" ContentType="application/vnd.openxmlformats-officedocument.presentationml.slide+xml"/>
  <Override PartName="/ppt/slides/slide36.xml" ContentType="application/vnd.openxmlformats-officedocument.presentationml.slide+xml"/>
  <Override PartName="/ppt/slides/slide4.xml" ContentType="application/vnd.openxmlformats-officedocument.presentationml.slide+xml"/>
  <Override PartName="/ppt/slides/slide19.xml" ContentType="application/vnd.openxmlformats-officedocument.presentationml.slide+xml"/>
  <Override PartName="/ppt/slideLayouts/slideLayout4.xml" ContentType="application/vnd.openxmlformats-officedocument.presentationml.slideLayout+xml"/>
  <Default Extension="png" ContentType="image/png"/>
  <Override PartName="/ppt/slides/slide67.xml" ContentType="application/vnd.openxmlformats-officedocument.presentationml.slide+xml"/>
  <Override PartName="/ppt/slides/slide12.xml" ContentType="application/vnd.openxmlformats-officedocument.presentationml.slide+xml"/>
  <Override PartName="/ppt/slides/slide60.xml" ContentType="application/vnd.openxmlformats-officedocument.presentationml.slide+xml"/>
  <Override PartName="/ppt/presProps.xml" ContentType="application/vnd.openxmlformats-officedocument.presentationml.presProps+xml"/>
  <Override PartName="/ppt/slides/slide43.xml" ContentType="application/vnd.openxmlformats-officedocument.presentationml.slide+xml"/>
  <Override PartName="/ppt/slides/slide59.xml" ContentType="application/vnd.openxmlformats-officedocument.presentationml.slide+xml"/>
  <Override PartName="/ppt/slides/slide26.xml" ContentType="application/vnd.openxmlformats-officedocument.presentationml.slide+xml"/>
  <Override PartName="/ppt/slides/slide52.xml" ContentType="application/vnd.openxmlformats-officedocument.presentationml.slide+xml"/>
  <Override PartName="/ppt/slides/slide35.xml" ContentType="application/vnd.openxmlformats-officedocument.presentationml.slide+xml"/>
  <Override PartName="/ppt/slides/slide3.xml" ContentType="application/vnd.openxmlformats-officedocument.presentationml.slide+xml"/>
  <Override PartName="/ppt/slides/slide18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66.xml" ContentType="application/vnd.openxmlformats-officedocument.presentationml.slide+xml"/>
  <Override PartName="/ppt/slides/slide11.xml" ContentType="application/vnd.openxmlformats-officedocument.presentationml.slide+xml"/>
  <Override PartName="/ppt/slides/slide49.xml" ContentType="application/vnd.openxmlformats-officedocument.presentationml.slide+xml"/>
  <Override PartName="/ppt/slides/slide42.xml" ContentType="application/vnd.openxmlformats-officedocument.presentationml.slide+xml"/>
  <Override PartName="/ppt/slides/slide58.xml" ContentType="application/vnd.openxmlformats-officedocument.presentationml.slide+xml"/>
  <Override PartName="/ppt/slides/slide25.xml" ContentType="application/vnd.openxmlformats-officedocument.presentationml.slide+xml"/>
  <Override PartName="/ppt/slides/slide51.xml" ContentType="application/vnd.openxmlformats-officedocument.presentationml.slide+xml"/>
  <Override PartName="/ppt/slides/slide9.xml" ContentType="application/vnd.openxmlformats-officedocument.presentationml.slide+xml"/>
  <Override PartName="/ppt/slideLayouts/slideLayout9.xml" ContentType="application/vnd.openxmlformats-officedocument.presentationml.slideLayout+xml"/>
  <Override PartName="/ppt/slides/slide34.xml" ContentType="application/vnd.openxmlformats-officedocument.presentationml.slide+xml"/>
  <Override PartName="/ppt/slides/slide2.xml" ContentType="application/vnd.openxmlformats-officedocument.presentationml.slide+xml"/>
  <Override PartName="/ppt/slideLayouts/slideLayout2.xml" ContentType="application/vnd.openxmlformats-officedocument.presentationml.slideLayout+xml"/>
  <Override PartName="/ppt/slides/slide17.xml" ContentType="application/vnd.openxmlformats-officedocument.presentationml.slide+xml"/>
  <Override PartName="/ppt/slides/slide65.xml" ContentType="application/vnd.openxmlformats-officedocument.presentationml.slide+xml"/>
  <Override PartName="/ppt/slides/slide10.xml" ContentType="application/vnd.openxmlformats-officedocument.presentationml.slide+xml"/>
  <Override PartName="/docProps/app.xml" ContentType="application/vnd.openxmlformats-officedocument.extended-properties+xml"/>
  <Override PartName="/ppt/slides/slide48.xml" ContentType="application/vnd.openxmlformats-officedocument.presentationml.slide+xml"/>
  <Override PartName="/ppt/slides/slide41.xml" ContentType="application/vnd.openxmlformats-officedocument.presentationml.slide+xml"/>
  <Override PartName="/ppt/slides/slide57.xml" ContentType="application/vnd.openxmlformats-officedocument.presentationml.slide+xml"/>
  <Override PartName="/ppt/slides/slide24.xml" ContentType="application/vnd.openxmlformats-officedocument.presentationml.slide+xml"/>
  <Override PartName="/ppt/slides/slide50.xml" ContentType="application/vnd.openxmlformats-officedocument.presentationml.slide+xml"/>
  <Override PartName="/ppt/slides/slide8.xml" ContentType="application/vnd.openxmlformats-officedocument.presentationml.slide+xml"/>
  <Override PartName="/ppt/slideLayouts/slideLayout8.xml" ContentType="application/vnd.openxmlformats-officedocument.presentationml.slideLayout+xml"/>
  <Override PartName="/ppt/slides/slide33.xml" ContentType="application/vnd.openxmlformats-officedocument.presentationml.slide+xml"/>
  <Override PartName="/ppt/slides/slide1.xml" ContentType="application/vnd.openxmlformats-officedocument.presentationml.slide+xml"/>
  <Override PartName="/ppt/slideLayouts/slideLayout1.xml" ContentType="application/vnd.openxmlformats-officedocument.presentationml.slideLayout+xml"/>
  <Override PartName="/ppt/slides/slide16.xml" ContentType="application/vnd.openxmlformats-officedocument.presentationml.slide+xml"/>
  <Override PartName="/ppt/viewProps.xml" ContentType="application/vnd.openxmlformats-officedocument.presentationml.viewProps+xml"/>
  <Override PartName="/ppt/slides/slide64.xml" ContentType="application/vnd.openxmlformats-officedocument.presentationml.slide+xml"/>
  <Default Extension="jpeg" ContentType="image/jpeg"/>
  <Override PartName="/ppt/slides/slide47.xml" ContentType="application/vnd.openxmlformats-officedocument.presentationml.slide+xml"/>
  <Override PartName="/ppt/slides/slide40.xml" ContentType="application/vnd.openxmlformats-officedocument.presentationml.slide+xml"/>
  <Override PartName="/ppt/slides/slide56.xml" ContentType="application/vnd.openxmlformats-officedocument.presentationml.slide+xml"/>
  <Override PartName="/ppt/slides/slide23.xml" ContentType="application/vnd.openxmlformats-officedocument.presentationml.slide+xml"/>
  <Override PartName="/ppt/slides/slide39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71.xml" ContentType="application/vnd.openxmlformats-officedocument.presentationml.slide+xml"/>
  <Override PartName="/ppt/slides/slide32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15.xml" ContentType="application/vnd.openxmlformats-officedocument.presentationml.slide+xml"/>
  <Override PartName="/ppt/slides/slide63.xml" ContentType="application/vnd.openxmlformats-officedocument.presentationml.slide+xml"/>
  <Override PartName="/ppt/slides/slide46.xml" ContentType="application/vnd.openxmlformats-officedocument.presentationml.slide+xml"/>
  <Override PartName="/ppt/slides/slide72.xml" ContentType="application/vnd.openxmlformats-officedocument.presentationml.slide+xml"/>
  <Override PartName="/ppt/slides/slide29.xml" ContentType="application/vnd.openxmlformats-officedocument.presentationml.slide+xml"/>
  <Override PartName="/ppt/slides/slide55.xml" ContentType="application/vnd.openxmlformats-officedocument.presentationml.slide+xml"/>
  <Override PartName="/ppt/theme/theme1.xml" ContentType="application/vnd.openxmlformats-officedocument.theme+xml"/>
  <Override PartName="/ppt/slides/slide22.xml" ContentType="application/vnd.openxmlformats-officedocument.presentationml.slide+xml"/>
  <Override PartName="/ppt/slides/slide38.xml" ContentType="application/vnd.openxmlformats-officedocument.presentationml.slide+xml"/>
  <Override PartName="/ppt/presentation.xml" ContentType="application/vnd.openxmlformats-officedocument.presentationml.presentation.main+xml"/>
  <Override PartName="/ppt/slides/slide6.xml" ContentType="application/vnd.openxmlformats-officedocument.presentationml.slide+xml"/>
  <Default Extension="bin" ContentType="application/vnd.openxmlformats-officedocument.presentationml.printerSettings"/>
  <Override PartName="/ppt/slides/slide70.xml" ContentType="application/vnd.openxmlformats-officedocument.presentationml.slide+xml"/>
  <Override PartName="/ppt/slides/slide31.xml" ContentType="application/vnd.openxmlformats-officedocument.presentationml.slide+xml"/>
  <Override PartName="/ppt/slideLayouts/slideLayout6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314" r:id="rId2"/>
    <p:sldId id="330" r:id="rId3"/>
    <p:sldId id="322" r:id="rId4"/>
    <p:sldId id="321" r:id="rId5"/>
    <p:sldId id="323" r:id="rId6"/>
    <p:sldId id="331" r:id="rId7"/>
    <p:sldId id="320" r:id="rId8"/>
    <p:sldId id="327" r:id="rId9"/>
    <p:sldId id="315" r:id="rId10"/>
    <p:sldId id="332" r:id="rId11"/>
    <p:sldId id="324" r:id="rId12"/>
    <p:sldId id="317" r:id="rId13"/>
    <p:sldId id="325" r:id="rId14"/>
    <p:sldId id="333" r:id="rId15"/>
    <p:sldId id="316" r:id="rId16"/>
    <p:sldId id="318" r:id="rId17"/>
    <p:sldId id="326" r:id="rId18"/>
    <p:sldId id="328" r:id="rId19"/>
    <p:sldId id="334" r:id="rId20"/>
    <p:sldId id="329" r:id="rId21"/>
    <p:sldId id="319" r:id="rId22"/>
    <p:sldId id="257" r:id="rId23"/>
    <p:sldId id="335" r:id="rId24"/>
    <p:sldId id="283" r:id="rId25"/>
    <p:sldId id="293" r:id="rId26"/>
    <p:sldId id="353" r:id="rId27"/>
    <p:sldId id="258" r:id="rId28"/>
    <p:sldId id="336" r:id="rId29"/>
    <p:sldId id="281" r:id="rId30"/>
    <p:sldId id="259" r:id="rId31"/>
    <p:sldId id="337" r:id="rId32"/>
    <p:sldId id="260" r:id="rId33"/>
    <p:sldId id="286" r:id="rId34"/>
    <p:sldId id="338" r:id="rId35"/>
    <p:sldId id="261" r:id="rId36"/>
    <p:sldId id="270" r:id="rId37"/>
    <p:sldId id="352" r:id="rId38"/>
    <p:sldId id="285" r:id="rId39"/>
    <p:sldId id="339" r:id="rId40"/>
    <p:sldId id="292" r:id="rId41"/>
    <p:sldId id="262" r:id="rId42"/>
    <p:sldId id="287" r:id="rId43"/>
    <p:sldId id="340" r:id="rId44"/>
    <p:sldId id="269" r:id="rId45"/>
    <p:sldId id="263" r:id="rId46"/>
    <p:sldId id="351" r:id="rId47"/>
    <p:sldId id="288" r:id="rId48"/>
    <p:sldId id="341" r:id="rId49"/>
    <p:sldId id="264" r:id="rId50"/>
    <p:sldId id="290" r:id="rId51"/>
    <p:sldId id="342" r:id="rId52"/>
    <p:sldId id="265" r:id="rId53"/>
    <p:sldId id="282" r:id="rId54"/>
    <p:sldId id="350" r:id="rId55"/>
    <p:sldId id="266" r:id="rId56"/>
    <p:sldId id="343" r:id="rId57"/>
    <p:sldId id="294" r:id="rId58"/>
    <p:sldId id="344" r:id="rId59"/>
    <p:sldId id="267" r:id="rId60"/>
    <p:sldId id="295" r:id="rId61"/>
    <p:sldId id="345" r:id="rId62"/>
    <p:sldId id="268" r:id="rId63"/>
    <p:sldId id="349" r:id="rId64"/>
    <p:sldId id="284" r:id="rId65"/>
    <p:sldId id="271" r:id="rId66"/>
    <p:sldId id="346" r:id="rId67"/>
    <p:sldId id="289" r:id="rId68"/>
    <p:sldId id="272" r:id="rId69"/>
    <p:sldId id="347" r:id="rId70"/>
    <p:sldId id="291" r:id="rId71"/>
    <p:sldId id="296" r:id="rId72"/>
    <p:sldId id="348" r:id="rId7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 varScale="1">
        <p:scale>
          <a:sx n="68" d="100"/>
          <a:sy n="68" d="100"/>
        </p:scale>
        <p:origin x="-53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63" Type="http://schemas.openxmlformats.org/officeDocument/2006/relationships/slide" Target="slides/slide62.xml"/><Relationship Id="rId64" Type="http://schemas.openxmlformats.org/officeDocument/2006/relationships/slide" Target="slides/slide63.xml"/><Relationship Id="rId65" Type="http://schemas.openxmlformats.org/officeDocument/2006/relationships/slide" Target="slides/slide64.xml"/><Relationship Id="rId66" Type="http://schemas.openxmlformats.org/officeDocument/2006/relationships/slide" Target="slides/slide65.xml"/><Relationship Id="rId67" Type="http://schemas.openxmlformats.org/officeDocument/2006/relationships/slide" Target="slides/slide66.xml"/><Relationship Id="rId68" Type="http://schemas.openxmlformats.org/officeDocument/2006/relationships/slide" Target="slides/slide67.xml"/><Relationship Id="rId69" Type="http://schemas.openxmlformats.org/officeDocument/2006/relationships/slide" Target="slides/slide68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slide" Target="slides/slide54.xml"/><Relationship Id="rId56" Type="http://schemas.openxmlformats.org/officeDocument/2006/relationships/slide" Target="slides/slide55.xml"/><Relationship Id="rId57" Type="http://schemas.openxmlformats.org/officeDocument/2006/relationships/slide" Target="slides/slide56.xml"/><Relationship Id="rId58" Type="http://schemas.openxmlformats.org/officeDocument/2006/relationships/slide" Target="slides/slide57.xml"/><Relationship Id="rId59" Type="http://schemas.openxmlformats.org/officeDocument/2006/relationships/slide" Target="slides/slide5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70" Type="http://schemas.openxmlformats.org/officeDocument/2006/relationships/slide" Target="slides/slide69.xml"/><Relationship Id="rId71" Type="http://schemas.openxmlformats.org/officeDocument/2006/relationships/slide" Target="slides/slide70.xml"/><Relationship Id="rId72" Type="http://schemas.openxmlformats.org/officeDocument/2006/relationships/slide" Target="slides/slide71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73" Type="http://schemas.openxmlformats.org/officeDocument/2006/relationships/slide" Target="slides/slide72.xml"/><Relationship Id="rId74" Type="http://schemas.openxmlformats.org/officeDocument/2006/relationships/printerSettings" Target="printerSettings/printerSettings1.bin"/><Relationship Id="rId75" Type="http://schemas.openxmlformats.org/officeDocument/2006/relationships/presProps" Target="presProps.xml"/><Relationship Id="rId76" Type="http://schemas.openxmlformats.org/officeDocument/2006/relationships/viewProps" Target="viewProps.xml"/><Relationship Id="rId77" Type="http://schemas.openxmlformats.org/officeDocument/2006/relationships/theme" Target="theme/theme1.xml"/><Relationship Id="rId78" Type="http://schemas.openxmlformats.org/officeDocument/2006/relationships/tableStyles" Target="tableStyles.xml"/><Relationship Id="rId60" Type="http://schemas.openxmlformats.org/officeDocument/2006/relationships/slide" Target="slides/slide59.xml"/><Relationship Id="rId61" Type="http://schemas.openxmlformats.org/officeDocument/2006/relationships/slide" Target="slides/slide60.xml"/><Relationship Id="rId62" Type="http://schemas.openxmlformats.org/officeDocument/2006/relationships/slide" Target="slides/slide6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7E400D-1673-A642-BC8A-E526F421278B}" type="datetimeFigureOut">
              <a:rPr lang="en-US" smtClean="0"/>
              <a:pPr/>
              <a:t>11/19/10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75BFC-F34F-EC43-A11B-65BF214F60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7E400D-1673-A642-BC8A-E526F421278B}" type="datetimeFigureOut">
              <a:rPr lang="en-US" smtClean="0"/>
              <a:pPr/>
              <a:t>11/19/10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75BFC-F34F-EC43-A11B-65BF214F60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7E400D-1673-A642-BC8A-E526F421278B}" type="datetimeFigureOut">
              <a:rPr lang="en-US" smtClean="0"/>
              <a:pPr/>
              <a:t>11/19/10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75BFC-F34F-EC43-A11B-65BF214F60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7E400D-1673-A642-BC8A-E526F421278B}" type="datetimeFigureOut">
              <a:rPr lang="en-US" smtClean="0"/>
              <a:pPr/>
              <a:t>11/19/10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75BFC-F34F-EC43-A11B-65BF214F60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7E400D-1673-A642-BC8A-E526F421278B}" type="datetimeFigureOut">
              <a:rPr lang="en-US" smtClean="0"/>
              <a:pPr/>
              <a:t>11/19/10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75BFC-F34F-EC43-A11B-65BF214F60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7E400D-1673-A642-BC8A-E526F421278B}" type="datetimeFigureOut">
              <a:rPr lang="en-US" smtClean="0"/>
              <a:pPr/>
              <a:t>11/19/10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75BFC-F34F-EC43-A11B-65BF214F60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7E400D-1673-A642-BC8A-E526F421278B}" type="datetimeFigureOut">
              <a:rPr lang="en-US" smtClean="0"/>
              <a:pPr/>
              <a:t>11/19/10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75BFC-F34F-EC43-A11B-65BF214F60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7E400D-1673-A642-BC8A-E526F421278B}" type="datetimeFigureOut">
              <a:rPr lang="en-US" smtClean="0"/>
              <a:pPr/>
              <a:t>11/19/10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75BFC-F34F-EC43-A11B-65BF214F60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7E400D-1673-A642-BC8A-E526F421278B}" type="datetimeFigureOut">
              <a:rPr lang="en-US" smtClean="0"/>
              <a:pPr/>
              <a:t>11/19/10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75BFC-F34F-EC43-A11B-65BF214F60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7E400D-1673-A642-BC8A-E526F421278B}" type="datetimeFigureOut">
              <a:rPr lang="en-US" smtClean="0"/>
              <a:pPr/>
              <a:t>11/19/10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75BFC-F34F-EC43-A11B-65BF214F60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7E400D-1673-A642-BC8A-E526F421278B}" type="datetimeFigureOut">
              <a:rPr lang="en-US" smtClean="0"/>
              <a:pPr/>
              <a:t>11/19/10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75BFC-F34F-EC43-A11B-65BF214F60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7E400D-1673-A642-BC8A-E526F421278B}" type="datetimeFigureOut">
              <a:rPr lang="en-US" smtClean="0"/>
              <a:pPr/>
              <a:t>11/19/10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475BFC-F34F-EC43-A11B-65BF214F60C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pn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pn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pn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pn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png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.png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3.png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5.png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6.png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7.png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8.png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9.png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0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1.png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2.png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3.png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4.png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5.png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6.png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7.png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8.png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35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6604" r="-16604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25000" dirty="0" smtClean="0">
                <a:latin typeface="Century Gothic"/>
                <a:cs typeface="Century Gothic"/>
              </a:rPr>
              <a:t> 4 </a:t>
            </a:r>
            <a:r>
              <a:rPr lang="en-US" sz="25000" dirty="0" err="1" smtClean="0">
                <a:latin typeface="Century Gothic"/>
                <a:cs typeface="Century Gothic"/>
              </a:rPr>
              <a:t>x</a:t>
            </a:r>
            <a:r>
              <a:rPr lang="en-US" sz="25000" dirty="0" smtClean="0">
                <a:latin typeface="Century Gothic"/>
                <a:cs typeface="Century Gothic"/>
              </a:rPr>
              <a:t> 8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6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7866" r="-17866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32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7429" r="-17429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5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9281" r="-19281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25000" dirty="0" smtClean="0">
                <a:latin typeface="Century Gothic"/>
                <a:cs typeface="Century Gothic"/>
              </a:rPr>
              <a:t> 8 </a:t>
            </a:r>
            <a:r>
              <a:rPr lang="en-US" sz="25000" dirty="0" err="1" smtClean="0">
                <a:latin typeface="Century Gothic"/>
                <a:cs typeface="Century Gothic"/>
              </a:rPr>
              <a:t>x</a:t>
            </a:r>
            <a:r>
              <a:rPr lang="en-US" sz="25000" dirty="0" smtClean="0">
                <a:latin typeface="Century Gothic"/>
                <a:cs typeface="Century Gothic"/>
              </a:rPr>
              <a:t> 7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33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6738" r="-16738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30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4585" r="-14585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4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7670" r="-17670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2.png"/>
          <p:cNvPicPr>
            <a:picLocks noGrp="1" noChangeAspect="1"/>
          </p:cNvPicPr>
          <p:nvPr>
            <p:ph idx="1"/>
          </p:nvPr>
        </p:nvPicPr>
        <p:blipFill>
          <a:blip r:embed="rId2"/>
          <a:srcRect l="-20120" r="-20120"/>
          <a:stretch>
            <a:fillRect/>
          </a:stretch>
        </p:blipFill>
        <p:spPr/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25000" dirty="0" smtClean="0">
                <a:latin typeface="Century Gothic"/>
                <a:cs typeface="Century Gothic"/>
              </a:rPr>
              <a:t> 4 </a:t>
            </a:r>
            <a:r>
              <a:rPr lang="en-US" sz="25000" dirty="0" err="1" smtClean="0">
                <a:latin typeface="Century Gothic"/>
                <a:cs typeface="Century Gothic"/>
              </a:rPr>
              <a:t>x</a:t>
            </a:r>
            <a:r>
              <a:rPr lang="en-US" sz="25000" dirty="0" smtClean="0">
                <a:latin typeface="Century Gothic"/>
                <a:cs typeface="Century Gothic"/>
              </a:rPr>
              <a:t> 4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en-US" sz="25000" dirty="0" smtClean="0">
                <a:latin typeface="Century Gothic"/>
                <a:cs typeface="Century Gothic"/>
              </a:rPr>
              <a:t> 10 </a:t>
            </a:r>
            <a:r>
              <a:rPr lang="en-US" sz="25000" dirty="0" err="1" smtClean="0">
                <a:latin typeface="Century Gothic"/>
                <a:cs typeface="Century Gothic"/>
              </a:rPr>
              <a:t>x</a:t>
            </a:r>
            <a:r>
              <a:rPr lang="en-US" sz="25000" dirty="0" smtClean="0">
                <a:latin typeface="Century Gothic"/>
                <a:cs typeface="Century Gothic"/>
              </a:rPr>
              <a:t> 7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1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8318" r="-18318"/>
          <a:stretch>
            <a:fillRect/>
          </a:stretch>
        </p:blipFill>
        <p:spPr/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28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7429" r="-17429"/>
          <a:stretch>
            <a:fillRect/>
          </a:stretch>
        </p:blipFill>
        <p:spPr/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59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5852" r="-15852"/>
          <a:stretch>
            <a:fillRect/>
          </a:stretch>
        </p:blipFill>
        <p:spPr/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25000" dirty="0" smtClean="0">
                <a:latin typeface="Century Gothic"/>
                <a:cs typeface="Century Gothic"/>
              </a:rPr>
              <a:t> 4 </a:t>
            </a:r>
            <a:r>
              <a:rPr lang="en-US" sz="25000" dirty="0" err="1" smtClean="0">
                <a:latin typeface="Century Gothic"/>
                <a:cs typeface="Century Gothic"/>
              </a:rPr>
              <a:t>x</a:t>
            </a:r>
            <a:r>
              <a:rPr lang="en-US" sz="25000" dirty="0" smtClean="0">
                <a:latin typeface="Century Gothic"/>
                <a:cs typeface="Century Gothic"/>
              </a:rPr>
              <a:t> 8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22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8576" r="-18576"/>
          <a:stretch>
            <a:fillRect/>
          </a:stretch>
        </p:blipFill>
        <p:spPr/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12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7288" r="-17288"/>
          <a:stretch>
            <a:fillRect/>
          </a:stretch>
        </p:blipFill>
        <p:spPr/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25000" dirty="0" smtClean="0">
                <a:latin typeface="Century Gothic"/>
                <a:cs typeface="Century Gothic"/>
              </a:rPr>
              <a:t> 2 </a:t>
            </a:r>
            <a:r>
              <a:rPr lang="en-US" sz="25000" dirty="0" err="1" smtClean="0">
                <a:latin typeface="Century Gothic"/>
                <a:cs typeface="Century Gothic"/>
              </a:rPr>
              <a:t>x</a:t>
            </a:r>
            <a:r>
              <a:rPr lang="en-US" sz="25000" dirty="0" smtClean="0">
                <a:latin typeface="Century Gothic"/>
                <a:cs typeface="Century Gothic"/>
              </a:rPr>
              <a:t> 4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58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9627" r="-19627"/>
          <a:stretch>
            <a:fillRect/>
          </a:stretch>
        </p:blipFill>
        <p:spPr/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25000" dirty="0" smtClean="0">
                <a:latin typeface="Century Gothic"/>
                <a:cs typeface="Century Gothic"/>
              </a:rPr>
              <a:t> 8 </a:t>
            </a:r>
            <a:r>
              <a:rPr lang="en-US" sz="25000" dirty="0" err="1" smtClean="0">
                <a:latin typeface="Century Gothic"/>
                <a:cs typeface="Century Gothic"/>
              </a:rPr>
              <a:t>x</a:t>
            </a:r>
            <a:r>
              <a:rPr lang="en-US" sz="25000" dirty="0" smtClean="0">
                <a:latin typeface="Century Gothic"/>
                <a:cs typeface="Century Gothic"/>
              </a:rPr>
              <a:t> 8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24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6977" r="-16977"/>
          <a:stretch>
            <a:fillRect/>
          </a:stretch>
        </p:blipFill>
        <p:spPr/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8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8814" r="-18814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57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6754" r="-16754"/>
          <a:stretch>
            <a:fillRect/>
          </a:stretch>
        </p:blipFill>
        <p:spPr/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25000" dirty="0" smtClean="0">
                <a:latin typeface="Century Gothic"/>
                <a:cs typeface="Century Gothic"/>
              </a:rPr>
              <a:t> 2 </a:t>
            </a:r>
            <a:r>
              <a:rPr lang="en-US" sz="25000" dirty="0" err="1" smtClean="0">
                <a:latin typeface="Century Gothic"/>
                <a:cs typeface="Century Gothic"/>
              </a:rPr>
              <a:t>x</a:t>
            </a:r>
            <a:r>
              <a:rPr lang="en-US" sz="25000" dirty="0" smtClean="0">
                <a:latin typeface="Century Gothic"/>
                <a:cs typeface="Century Gothic"/>
              </a:rPr>
              <a:t> 9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56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6770" r="-16770"/>
          <a:stretch>
            <a:fillRect/>
          </a:stretch>
        </p:blipFill>
        <p:spPr/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19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7420" r="-17420"/>
          <a:stretch>
            <a:fillRect/>
          </a:stretch>
        </p:blipFill>
        <p:spPr/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25000" dirty="0" smtClean="0">
                <a:latin typeface="Century Gothic"/>
                <a:cs typeface="Century Gothic"/>
              </a:rPr>
              <a:t> 4 </a:t>
            </a:r>
            <a:r>
              <a:rPr lang="en-US" sz="25000" dirty="0" err="1" smtClean="0">
                <a:latin typeface="Century Gothic"/>
                <a:cs typeface="Century Gothic"/>
              </a:rPr>
              <a:t>x</a:t>
            </a:r>
            <a:r>
              <a:rPr lang="en-US" sz="25000" dirty="0" smtClean="0">
                <a:latin typeface="Century Gothic"/>
                <a:cs typeface="Century Gothic"/>
              </a:rPr>
              <a:t> 9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55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5509" r="-15509"/>
          <a:stretch>
            <a:fillRect/>
          </a:stretch>
        </p:blipFill>
        <p:spPr/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38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7437" r="-17437"/>
          <a:stretch>
            <a:fillRect/>
          </a:stretch>
        </p:blipFill>
        <p:spPr/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25000" dirty="0" smtClean="0">
                <a:latin typeface="Century Gothic"/>
                <a:cs typeface="Century Gothic"/>
              </a:rPr>
              <a:t> 2 </a:t>
            </a:r>
            <a:r>
              <a:rPr lang="en-US" sz="25000" dirty="0" err="1" smtClean="0">
                <a:latin typeface="Century Gothic"/>
                <a:cs typeface="Century Gothic"/>
              </a:rPr>
              <a:t>x</a:t>
            </a:r>
            <a:r>
              <a:rPr lang="en-US" sz="25000" dirty="0" smtClean="0">
                <a:latin typeface="Century Gothic"/>
                <a:cs typeface="Century Gothic"/>
              </a:rPr>
              <a:t> 8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20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7098" r="-17098"/>
          <a:stretch>
            <a:fillRect/>
          </a:stretch>
        </p:blipFill>
        <p:spPr/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25000" dirty="0" smtClean="0">
                <a:latin typeface="Century Gothic"/>
                <a:cs typeface="Century Gothic"/>
              </a:rPr>
              <a:t> 8 </a:t>
            </a:r>
            <a:r>
              <a:rPr lang="en-US" sz="25000" dirty="0" err="1" smtClean="0">
                <a:latin typeface="Century Gothic"/>
                <a:cs typeface="Century Gothic"/>
              </a:rPr>
              <a:t>x</a:t>
            </a:r>
            <a:r>
              <a:rPr lang="en-US" sz="25000" dirty="0" smtClean="0">
                <a:latin typeface="Century Gothic"/>
                <a:cs typeface="Century Gothic"/>
              </a:rPr>
              <a:t> 6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26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9005" r="-19005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13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6842" r="-16842"/>
          <a:stretch>
            <a:fillRect/>
          </a:stretch>
        </p:blipFill>
        <p:spPr/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54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8625" r="-18625"/>
          <a:stretch>
            <a:fillRect/>
          </a:stretch>
        </p:blipFill>
        <p:spPr/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18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7610" r="-17610"/>
          <a:stretch>
            <a:fillRect/>
          </a:stretch>
        </p:blipFill>
        <p:spPr/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25000" dirty="0" smtClean="0">
                <a:latin typeface="Century Gothic"/>
                <a:cs typeface="Century Gothic"/>
              </a:rPr>
              <a:t> 2 </a:t>
            </a:r>
            <a:r>
              <a:rPr lang="en-US" sz="25000" dirty="0" err="1" smtClean="0">
                <a:latin typeface="Century Gothic"/>
                <a:cs typeface="Century Gothic"/>
              </a:rPr>
              <a:t>x</a:t>
            </a:r>
            <a:r>
              <a:rPr lang="en-US" sz="25000" dirty="0" smtClean="0">
                <a:latin typeface="Century Gothic"/>
                <a:cs typeface="Century Gothic"/>
              </a:rPr>
              <a:t> 7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40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5743" r="-15743"/>
          <a:stretch>
            <a:fillRect/>
          </a:stretch>
        </p:blipFill>
        <p:spPr/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53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5248" r="-15248"/>
          <a:stretch>
            <a:fillRect/>
          </a:stretch>
        </p:blipFill>
        <p:spPr/>
      </p:pic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25000" dirty="0" smtClean="0">
                <a:latin typeface="Century Gothic"/>
                <a:cs typeface="Century Gothic"/>
              </a:rPr>
              <a:t> 4 </a:t>
            </a:r>
            <a:r>
              <a:rPr lang="en-US" sz="25000" dirty="0" err="1" smtClean="0">
                <a:latin typeface="Century Gothic"/>
                <a:cs typeface="Century Gothic"/>
              </a:rPr>
              <a:t>x</a:t>
            </a:r>
            <a:r>
              <a:rPr lang="en-US" sz="25000" dirty="0" smtClean="0">
                <a:latin typeface="Century Gothic"/>
                <a:cs typeface="Century Gothic"/>
              </a:rPr>
              <a:t> 9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17.png"/>
          <p:cNvPicPr>
            <a:picLocks noGrp="1" noChangeAspect="1"/>
          </p:cNvPicPr>
          <p:nvPr>
            <p:ph idx="1"/>
          </p:nvPr>
        </p:nvPicPr>
        <p:blipFill>
          <a:blip r:embed="rId2"/>
          <a:srcRect l="-21003" r="-21003"/>
          <a:stretch>
            <a:fillRect/>
          </a:stretch>
        </p:blipFill>
        <p:spPr/>
      </p:pic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25000" dirty="0" smtClean="0">
                <a:latin typeface="Century Gothic"/>
                <a:cs typeface="Century Gothic"/>
              </a:rPr>
              <a:t> 3 </a:t>
            </a:r>
            <a:r>
              <a:rPr lang="en-US" sz="25000" dirty="0" err="1" smtClean="0">
                <a:latin typeface="Century Gothic"/>
                <a:cs typeface="Century Gothic"/>
              </a:rPr>
              <a:t>x</a:t>
            </a:r>
            <a:r>
              <a:rPr lang="en-US" sz="25000" dirty="0" smtClean="0">
                <a:latin typeface="Century Gothic"/>
                <a:cs typeface="Century Gothic"/>
              </a:rPr>
              <a:t> 8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52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5550" r="-15550"/>
          <a:stretch>
            <a:fillRect/>
          </a:stretch>
        </p:blipFill>
        <p:spPr/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7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9158" r="-19158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15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5675" r="-15675"/>
          <a:stretch>
            <a:fillRect/>
          </a:stretch>
        </p:blipFill>
        <p:spPr/>
      </p:pic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25000" dirty="0" smtClean="0">
                <a:latin typeface="Century Gothic"/>
                <a:cs typeface="Century Gothic"/>
              </a:rPr>
              <a:t> 2 </a:t>
            </a:r>
            <a:r>
              <a:rPr lang="en-US" sz="25000" dirty="0" err="1" smtClean="0">
                <a:latin typeface="Century Gothic"/>
                <a:cs typeface="Century Gothic"/>
              </a:rPr>
              <a:t>x</a:t>
            </a:r>
            <a:r>
              <a:rPr lang="en-US" sz="25000" dirty="0" smtClean="0">
                <a:latin typeface="Century Gothic"/>
                <a:cs typeface="Century Gothic"/>
              </a:rPr>
              <a:t> 6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44.png"/>
          <p:cNvPicPr>
            <a:picLocks noGrp="1" noChangeAspect="1"/>
          </p:cNvPicPr>
          <p:nvPr>
            <p:ph idx="1"/>
          </p:nvPr>
        </p:nvPicPr>
        <p:blipFill>
          <a:blip r:embed="rId2"/>
          <a:srcRect l="-20070" r="-20070"/>
          <a:stretch>
            <a:fillRect/>
          </a:stretch>
        </p:blipFill>
        <p:spPr/>
      </p:pic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23.png"/>
          <p:cNvPicPr>
            <a:picLocks noGrp="1" noChangeAspect="1"/>
          </p:cNvPicPr>
          <p:nvPr>
            <p:ph idx="1"/>
          </p:nvPr>
        </p:nvPicPr>
        <p:blipFill>
          <a:blip r:embed="rId2"/>
          <a:srcRect l="-20538" r="-20538"/>
          <a:stretch>
            <a:fillRect/>
          </a:stretch>
        </p:blipFill>
        <p:spPr/>
      </p:pic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en-US" sz="25000" dirty="0" smtClean="0">
                <a:latin typeface="Century Gothic"/>
                <a:cs typeface="Century Gothic"/>
              </a:rPr>
              <a:t>20 </a:t>
            </a:r>
            <a:r>
              <a:rPr lang="en-US" sz="25000" dirty="0" err="1" smtClean="0">
                <a:latin typeface="Century Gothic"/>
                <a:cs typeface="Century Gothic"/>
              </a:rPr>
              <a:t>x</a:t>
            </a:r>
            <a:r>
              <a:rPr lang="en-US" sz="25000" dirty="0" smtClean="0">
                <a:latin typeface="Century Gothic"/>
                <a:cs typeface="Century Gothic"/>
              </a:rPr>
              <a:t> 7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43.png"/>
          <p:cNvPicPr>
            <a:picLocks noGrp="1" noChangeAspect="1"/>
          </p:cNvPicPr>
          <p:nvPr>
            <p:ph idx="1"/>
          </p:nvPr>
        </p:nvPicPr>
        <p:blipFill>
          <a:blip r:embed="rId2"/>
          <a:srcRect l="-20909" r="-20909"/>
          <a:stretch>
            <a:fillRect/>
          </a:stretch>
        </p:blipFill>
        <p:spPr/>
      </p:pic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25000" dirty="0" smtClean="0">
                <a:latin typeface="Century Gothic"/>
                <a:cs typeface="Century Gothic"/>
              </a:rPr>
              <a:t> 8 </a:t>
            </a:r>
            <a:r>
              <a:rPr lang="en-US" sz="25000" dirty="0" err="1" smtClean="0">
                <a:latin typeface="Century Gothic"/>
                <a:cs typeface="Century Gothic"/>
              </a:rPr>
              <a:t>x</a:t>
            </a:r>
            <a:r>
              <a:rPr lang="en-US" sz="25000" dirty="0" smtClean="0">
                <a:latin typeface="Century Gothic"/>
                <a:cs typeface="Century Gothic"/>
              </a:rPr>
              <a:t> 5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11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9736" r="-19736"/>
          <a:stretch>
            <a:fillRect/>
          </a:stretch>
        </p:blipFill>
        <p:spPr/>
      </p:pic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25000" dirty="0" smtClean="0">
                <a:latin typeface="Century Gothic"/>
                <a:cs typeface="Century Gothic"/>
              </a:rPr>
              <a:t> 4 </a:t>
            </a:r>
            <a:r>
              <a:rPr lang="en-US" sz="25000" dirty="0" err="1" smtClean="0">
                <a:latin typeface="Century Gothic"/>
                <a:cs typeface="Century Gothic"/>
              </a:rPr>
              <a:t>x</a:t>
            </a:r>
            <a:r>
              <a:rPr lang="en-US" sz="25000" dirty="0" smtClean="0">
                <a:latin typeface="Century Gothic"/>
                <a:cs typeface="Century Gothic"/>
              </a:rPr>
              <a:t> 8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42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6688" r="-16688"/>
          <a:stretch>
            <a:fillRect/>
          </a:stretch>
        </p:blipFill>
        <p:spPr/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25000" dirty="0" smtClean="0">
                <a:latin typeface="Century Gothic"/>
                <a:cs typeface="Century Gothic"/>
              </a:rPr>
              <a:t> 4 </a:t>
            </a:r>
            <a:r>
              <a:rPr lang="en-US" sz="25000" dirty="0" err="1" smtClean="0">
                <a:latin typeface="Century Gothic"/>
                <a:cs typeface="Century Gothic"/>
              </a:rPr>
              <a:t>x</a:t>
            </a:r>
            <a:r>
              <a:rPr lang="en-US" sz="25000" dirty="0" smtClean="0">
                <a:latin typeface="Century Gothic"/>
                <a:cs typeface="Century Gothic"/>
              </a:rPr>
              <a:t> 7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10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6722" r="-16722"/>
          <a:stretch>
            <a:fillRect/>
          </a:stretch>
        </p:blipFill>
        <p:spPr/>
      </p:pic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25000" dirty="0" smtClean="0">
                <a:latin typeface="Century Gothic"/>
                <a:cs typeface="Century Gothic"/>
              </a:rPr>
              <a:t> 8 </a:t>
            </a:r>
            <a:r>
              <a:rPr lang="en-US" sz="25000" dirty="0" err="1" smtClean="0">
                <a:latin typeface="Century Gothic"/>
                <a:cs typeface="Century Gothic"/>
              </a:rPr>
              <a:t>x</a:t>
            </a:r>
            <a:r>
              <a:rPr lang="en-US" sz="25000" dirty="0" smtClean="0">
                <a:latin typeface="Century Gothic"/>
                <a:cs typeface="Century Gothic"/>
              </a:rPr>
              <a:t> 9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41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7937" r="-17937"/>
          <a:stretch>
            <a:fillRect/>
          </a:stretch>
        </p:blipFill>
        <p:spPr/>
      </p:pic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25000" dirty="0" smtClean="0">
                <a:latin typeface="Century Gothic"/>
                <a:cs typeface="Century Gothic"/>
              </a:rPr>
              <a:t> 2 </a:t>
            </a:r>
            <a:r>
              <a:rPr lang="en-US" sz="25000" dirty="0" err="1" smtClean="0">
                <a:latin typeface="Century Gothic"/>
                <a:cs typeface="Century Gothic"/>
              </a:rPr>
              <a:t>x</a:t>
            </a:r>
            <a:r>
              <a:rPr lang="en-US" sz="25000" dirty="0" smtClean="0">
                <a:latin typeface="Century Gothic"/>
                <a:cs typeface="Century Gothic"/>
              </a:rPr>
              <a:t> 3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21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8058" r="-18058"/>
          <a:stretch>
            <a:fillRect/>
          </a:stretch>
        </p:blipFill>
        <p:spPr/>
      </p:pic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37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8060" r="-18060"/>
          <a:stretch>
            <a:fillRect/>
          </a:stretch>
        </p:blipFill>
        <p:spPr/>
      </p:pic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25000" dirty="0" smtClean="0">
                <a:latin typeface="Century Gothic"/>
                <a:cs typeface="Century Gothic"/>
              </a:rPr>
              <a:t> 4 </a:t>
            </a:r>
            <a:r>
              <a:rPr lang="en-US" sz="25000" dirty="0" err="1" smtClean="0">
                <a:latin typeface="Century Gothic"/>
                <a:cs typeface="Century Gothic"/>
              </a:rPr>
              <a:t>x</a:t>
            </a:r>
            <a:r>
              <a:rPr lang="en-US" sz="25000" dirty="0" smtClean="0">
                <a:latin typeface="Century Gothic"/>
                <a:cs typeface="Century Gothic"/>
              </a:rPr>
              <a:t> 6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16.png"/>
          <p:cNvPicPr>
            <a:picLocks noGrp="1" noChangeAspect="1"/>
          </p:cNvPicPr>
          <p:nvPr>
            <p:ph idx="1"/>
          </p:nvPr>
        </p:nvPicPr>
        <p:blipFill>
          <a:blip r:embed="rId2"/>
          <a:srcRect l="-24222" r="-24222"/>
          <a:stretch>
            <a:fillRect/>
          </a:stretch>
        </p:blipFill>
        <p:spPr/>
      </p:pic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36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7494" r="-17494"/>
          <a:stretch>
            <a:fillRect/>
          </a:stretch>
        </p:blipFill>
        <p:spPr/>
      </p:pic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25000" dirty="0" smtClean="0">
                <a:latin typeface="Century Gothic"/>
                <a:cs typeface="Century Gothic"/>
              </a:rPr>
              <a:t> 2 </a:t>
            </a:r>
            <a:r>
              <a:rPr lang="en-US" sz="25000" dirty="0" err="1" smtClean="0">
                <a:latin typeface="Century Gothic"/>
                <a:cs typeface="Century Gothic"/>
              </a:rPr>
              <a:t>x</a:t>
            </a:r>
            <a:r>
              <a:rPr lang="en-US" sz="25000" dirty="0" smtClean="0">
                <a:latin typeface="Century Gothic"/>
                <a:cs typeface="Century Gothic"/>
              </a:rPr>
              <a:t> 4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27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6572" r="-16572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14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8381" r="-18381"/>
          <a:stretch>
            <a:fillRect/>
          </a:stretch>
        </p:blipFill>
        <p:spPr/>
      </p:pic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9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7403" r="-17403"/>
          <a:stretch>
            <a:fillRect/>
          </a:stretch>
        </p:blipFill>
        <p:spPr/>
      </p:pic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25000" dirty="0" smtClean="0">
                <a:latin typeface="Century Gothic"/>
                <a:cs typeface="Century Gothic"/>
              </a:rPr>
              <a:t> 4 </a:t>
            </a:r>
            <a:r>
              <a:rPr lang="en-US" sz="25000" dirty="0" err="1" smtClean="0">
                <a:latin typeface="Century Gothic"/>
                <a:cs typeface="Century Gothic"/>
              </a:rPr>
              <a:t>x</a:t>
            </a:r>
            <a:r>
              <a:rPr lang="en-US" sz="25000" dirty="0" smtClean="0">
                <a:latin typeface="Century Gothic"/>
                <a:cs typeface="Century Gothic"/>
              </a:rPr>
              <a:t> 5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3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8251" r="-18251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34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6052" r="-16052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95</Words>
  <Application>Microsoft Macintosh PowerPoint</Application>
  <PresentationFormat>On-screen Show (4:3)</PresentationFormat>
  <Paragraphs>24</Paragraphs>
  <Slides>72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72</vt:i4>
      </vt:variant>
    </vt:vector>
  </HeadingPairs>
  <TitlesOfParts>
    <vt:vector size="73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Slide 41</vt:lpstr>
      <vt:lpstr>Slide 42</vt:lpstr>
      <vt:lpstr>Slide 43</vt:lpstr>
      <vt:lpstr>Slide 44</vt:lpstr>
      <vt:lpstr>Slide 45</vt:lpstr>
      <vt:lpstr>Slide 46</vt:lpstr>
      <vt:lpstr>Slide 47</vt:lpstr>
      <vt:lpstr>Slide 48</vt:lpstr>
      <vt:lpstr>Slide 49</vt:lpstr>
      <vt:lpstr>Slide 50</vt:lpstr>
      <vt:lpstr>Slide 51</vt:lpstr>
      <vt:lpstr>Slide 52</vt:lpstr>
      <vt:lpstr>Slide 53</vt:lpstr>
      <vt:lpstr>Slide 54</vt:lpstr>
      <vt:lpstr>Slide 55</vt:lpstr>
      <vt:lpstr>Slide 56</vt:lpstr>
      <vt:lpstr>Slide 57</vt:lpstr>
      <vt:lpstr>Slide 58</vt:lpstr>
      <vt:lpstr>Slide 59</vt:lpstr>
      <vt:lpstr>Slide 60</vt:lpstr>
      <vt:lpstr>Slide 61</vt:lpstr>
      <vt:lpstr>Slide 62</vt:lpstr>
      <vt:lpstr>Slide 63</vt:lpstr>
      <vt:lpstr>Slide 64</vt:lpstr>
      <vt:lpstr>Slide 65</vt:lpstr>
      <vt:lpstr>Slide 66</vt:lpstr>
      <vt:lpstr>Slide 67</vt:lpstr>
      <vt:lpstr>Slide 68</vt:lpstr>
      <vt:lpstr>Slide 69</vt:lpstr>
      <vt:lpstr>Slide 70</vt:lpstr>
      <vt:lpstr>Slide 71</vt:lpstr>
      <vt:lpstr>Slide 72</vt:lpstr>
    </vt:vector>
  </TitlesOfParts>
  <Company>School District 2</Company>
  <LinksUpToDate>false</LinksUpToDate>
  <SharedDoc>false</SharedDoc>
  <HyperlinksChanged>false</HyperlinksChanged>
  <AppVersion>12.0256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Julie.L.Roy</dc:creator>
  <cp:lastModifiedBy>District 2 - RMS Sean Terry</cp:lastModifiedBy>
  <cp:revision>3</cp:revision>
  <dcterms:created xsi:type="dcterms:W3CDTF">2010-11-19T13:16:04Z</dcterms:created>
  <dcterms:modified xsi:type="dcterms:W3CDTF">2010-11-19T13:16:18Z</dcterms:modified>
</cp:coreProperties>
</file>